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463" r:id="rId3"/>
    <p:sldId id="529" r:id="rId4"/>
    <p:sldId id="578" r:id="rId5"/>
    <p:sldId id="579" r:id="rId6"/>
    <p:sldId id="580" r:id="rId7"/>
    <p:sldId id="516" r:id="rId8"/>
    <p:sldId id="508" r:id="rId9"/>
    <p:sldId id="509" r:id="rId10"/>
    <p:sldId id="521" r:id="rId11"/>
    <p:sldId id="520" r:id="rId12"/>
    <p:sldId id="510" r:id="rId13"/>
    <p:sldId id="522" r:id="rId14"/>
    <p:sldId id="511" r:id="rId15"/>
    <p:sldId id="512" r:id="rId16"/>
    <p:sldId id="523" r:id="rId17"/>
    <p:sldId id="513" r:id="rId18"/>
    <p:sldId id="514" r:id="rId19"/>
    <p:sldId id="515" r:id="rId20"/>
    <p:sldId id="581" r:id="rId21"/>
    <p:sldId id="524" r:id="rId22"/>
    <p:sldId id="517" r:id="rId23"/>
    <p:sldId id="518"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10/22/2024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10/22/2024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earch%20Field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oyuztechnologies/UI5_Fresher_60H/blob/master/Day%207/Search%20Fields/View1.controller.j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List%20Modes%20and%20Grouping/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7/List%20Modes%20and%20Grouping/View1.controller.j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7/Header%20and%20Footer%20Toolba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github.com/soyuztechnologies/UI5_Fresher_60H/blob/master/Day%207/Worklist%20App/View2.view.xml" TargetMode="External"/><Relationship Id="rId4" Type="http://schemas.openxmlformats.org/officeDocument/2006/relationships/hyperlink" Target="https://github.com/soyuztechnologies/UI5_Fresher_60H/blob/master/Day%207/Worklist%20App/View1.controller.j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plitApp/App.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github.com/soyuztechnologies/UI5_Fresher_60H/blob/master/Day%207/SplitApp/View1.controller.js" TargetMode="External"/><Relationship Id="rId4" Type="http://schemas.openxmlformats.org/officeDocument/2006/relationships/hyperlink" Target="https://github.com/soyuztechnologies/UI5_Fresher_60H/blob/master/Day%207/SplitApp/Component.j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Empty%20View%20at%20start/Empty.view.xml" TargetMode="External"/><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7/Empty%20View%20at%20start/View1.controller.js" TargetMode="External"/><Relationship Id="rId5" Type="http://schemas.openxmlformats.org/officeDocument/2006/relationships/hyperlink" Target="https://github.com/soyuztechnologies/UI5_Fresher_60H/blob/master/Day%207/Empty%20View%20at%20start/Component.js" TargetMode="External"/><Relationship Id="rId4" Type="http://schemas.openxmlformats.org/officeDocument/2006/relationships/hyperlink" Target="https://github.com/soyuztechnologies/UI5_Fresher_60H/blob/master/Day%207/Empty%20View%20at%20start/Empty.controller.j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Basics%20List%20Control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Model%20in%20Manifest/manifest.json"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github.com/soyuztechnologies/UI5_Fresher_60H/blob/master/Day%207/Model%20in%20Manifest/View1.view.xml" TargetMode="External"/><Relationship Id="rId4" Type="http://schemas.openxmlformats.org/officeDocument/2006/relationships/hyperlink" Target="https://github.com/soyuztechnologies/UI5_Fresher_60H/blob/master/Day%207/Model%20in%20Manifest/mydata.j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5"/>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6"/>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5"/>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5"/>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a:p>
            <a:pPr marL="285750" indent="-285750">
              <a:buFontTx/>
              <a:buChar char="-"/>
            </a:pPr>
            <a:r>
              <a:rPr lang="en-US" dirty="0">
                <a:hlinkClick r:id="rId5"/>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6"/>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7"/>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hlinkClick r:id="rId3"/>
              </a:rPr>
              <a:t>App.view.xml</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6"/>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hlinkClick r:id="rId3"/>
              </a:rPr>
              <a:t>Empty.view.xml</a:t>
            </a:r>
            <a:endParaRPr lang="en-US" b="0" dirty="0">
              <a:solidFill>
                <a:srgbClr val="000000"/>
              </a:solidFill>
              <a:effectLst/>
            </a:endParaRPr>
          </a:p>
          <a:p>
            <a:pPr marL="285750" indent="-285750">
              <a:buFontTx/>
              <a:buChar char="-"/>
            </a:pPr>
            <a:r>
              <a:rPr lang="en-US" dirty="0">
                <a:solidFill>
                  <a:srgbClr val="000000"/>
                </a:solidFill>
                <a:hlinkClick r:id="rId4"/>
              </a:rPr>
              <a:t>Empty.controller.js</a:t>
            </a:r>
            <a:endParaRPr lang="en-US" dirty="0">
              <a:solidFill>
                <a:srgbClr val="000000"/>
              </a:solidFill>
            </a:endParaRPr>
          </a:p>
          <a:p>
            <a:pPr marL="285750" indent="-285750">
              <a:buFontTx/>
              <a:buChar char="-"/>
            </a:pPr>
            <a:r>
              <a:rPr lang="en-US" b="0" dirty="0">
                <a:solidFill>
                  <a:srgbClr val="000000"/>
                </a:solidFill>
                <a:effectLst/>
                <a:hlinkClick r:id="rId5"/>
              </a:rPr>
              <a:t>Component.js</a:t>
            </a:r>
            <a:endParaRPr lang="en-US" b="0" dirty="0">
              <a:solidFill>
                <a:srgbClr val="000000"/>
              </a:solidFill>
              <a:effectLst/>
            </a:endParaRPr>
          </a:p>
          <a:p>
            <a:pPr marL="285750" indent="-285750">
              <a:buFontTx/>
              <a:buChar char="-"/>
            </a:pPr>
            <a:r>
              <a:rPr lang="en-US" dirty="0">
                <a:solidFill>
                  <a:srgbClr val="000000"/>
                </a:solidFill>
                <a:hlinkClick r:id="rId6"/>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7"/>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Common Issues </a:t>
            </a:r>
            <a:r>
              <a:rPr lang="en-US" sz="3600" dirty="0">
                <a:latin typeface="Cooper Black" panose="0208090404030B020404" pitchFamily="18" charset="0"/>
              </a:rPr>
              <a:t>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common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2619667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757960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53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4"/>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mydata.json</a:t>
            </a:r>
            <a:endParaRPr lang="en-US" dirty="0"/>
          </a:p>
          <a:p>
            <a:pPr marL="285750" indent="-285750">
              <a:buFontTx/>
              <a:buChar char="-"/>
            </a:pPr>
            <a:r>
              <a:rPr lang="en-US" dirty="0">
                <a:hlinkClick r:id="rId5"/>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6"/>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7"/>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2669</Words>
  <Application>Microsoft Office PowerPoint</Application>
  <PresentationFormat>Widescreen</PresentationFormat>
  <Paragraphs>309</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19</cp:revision>
  <dcterms:created xsi:type="dcterms:W3CDTF">2023-08-10T16:09:42Z</dcterms:created>
  <dcterms:modified xsi:type="dcterms:W3CDTF">2024-10-22T10:29:15Z</dcterms:modified>
</cp:coreProperties>
</file>